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9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1f574c6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1f574c6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1f574c60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1f574c60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1f574c60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1f574c60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1f574c60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1f574c60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1f574c60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1f574c60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1f574c60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1f574c60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rsonrealize.com/index.html#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Logging into Envision Math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	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https://www.pearsonrealize.com/index.html#/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Or use the app shortcut: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l="6637" t="57702" r="81221" b="25587"/>
          <a:stretch/>
        </p:blipFill>
        <p:spPr>
          <a:xfrm>
            <a:off x="3276775" y="2430956"/>
            <a:ext cx="1208673" cy="124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050" y="1152472"/>
            <a:ext cx="65599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 the student’s username and password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663" y="1462124"/>
            <a:ext cx="6350676" cy="279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4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You will have to set up his/her personalization. 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72800"/>
            <a:ext cx="3972275" cy="29791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311700" y="4592900"/>
            <a:ext cx="85206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He/she can choose an icon and background image. Then scroll to the bottom and tap “Let’s Go!”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000" y="1572788"/>
            <a:ext cx="3972301" cy="2979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Tap Classes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450" y="1227675"/>
            <a:ext cx="5221100" cy="391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/>
          <p:nvPr/>
        </p:nvSpPr>
        <p:spPr>
          <a:xfrm>
            <a:off x="2914200" y="3209650"/>
            <a:ext cx="1114500" cy="44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Classes to return to this screen</a:t>
            </a: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1321" y="1017725"/>
            <a:ext cx="5321364" cy="3991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/>
          <p:nvPr/>
        </p:nvSpPr>
        <p:spPr>
          <a:xfrm>
            <a:off x="2054700" y="1611550"/>
            <a:ext cx="1114500" cy="44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62B66E404E5247A53EA468DD669BA8" ma:contentTypeVersion="10" ma:contentTypeDescription="Create a new document." ma:contentTypeScope="" ma:versionID="f52ca459d65bb6c3ce6ea050f49b2fd7">
  <xsd:schema xmlns:xsd="http://www.w3.org/2001/XMLSchema" xmlns:xs="http://www.w3.org/2001/XMLSchema" xmlns:p="http://schemas.microsoft.com/office/2006/metadata/properties" xmlns:ns3="3eff8046-5f54-4a21-82b4-294410d726b6" targetNamespace="http://schemas.microsoft.com/office/2006/metadata/properties" ma:root="true" ma:fieldsID="e9b1612043b0435cfd8cb739c60e86cb" ns3:_="">
    <xsd:import namespace="3eff8046-5f54-4a21-82b4-294410d726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ff8046-5f54-4a21-82b4-294410d726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CD8B23-259C-4FB0-BE93-A1A6D1C577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ff8046-5f54-4a21-82b4-294410d726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409269-246C-480E-909C-0CC910A158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A27613-F72E-487D-B7A5-0187426D55D9}">
  <ds:schemaRefs>
    <ds:schemaRef ds:uri="http://schemas.microsoft.com/office/2006/documentManagement/types"/>
    <ds:schemaRef ds:uri="http://schemas.openxmlformats.org/package/2006/metadata/core-properties"/>
    <ds:schemaRef ds:uri="3eff8046-5f54-4a21-82b4-294410d726b6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On-screen Show (16:9)</PresentationFormat>
  <Paragraphs>10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Simple Light</vt:lpstr>
      <vt:lpstr>Logging into Envision Math</vt:lpstr>
      <vt:lpstr>Website </vt:lpstr>
      <vt:lpstr>PowerPoint Presentation</vt:lpstr>
      <vt:lpstr>Enter the student’s username and password</vt:lpstr>
      <vt:lpstr>Set up</vt:lpstr>
      <vt:lpstr>Tap Classes</vt:lpstr>
      <vt:lpstr>Use Classes to return to this screen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Logging into Envision Math</dc:title>
  <dc:creator>Denice Dodge</dc:creator>
  <cp:lastModifiedBy>Denice Dodge</cp:lastModifiedBy>
  <cp:revision>1</cp:revision>
  <dcterms:modified xsi:type="dcterms:W3CDTF">2020-07-08T20:49:21Z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0x0101006D62B66E404E5247A53EA468DD669BA8</vt:lpwstr>
  </property>
</Properties>
</file>